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369550"/>
  <p:notesSz cx="7099300" cy="10234613"/>
  <p:custDataLst>
    <p:tags r:id="rId3"/>
  </p:custDataLst>
  <p:defaultTextStyle>
    <a:defPPr>
      <a:defRPr lang="ru-RU"/>
    </a:defPPr>
    <a:lvl1pPr marL="0" algn="l" defTabSz="10040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2006" algn="l" defTabSz="10040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4011" algn="l" defTabSz="10040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6017" algn="l" defTabSz="10040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8022" algn="l" defTabSz="10040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0028" algn="l" defTabSz="10040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12034" algn="l" defTabSz="10040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14039" algn="l" defTabSz="10040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16045" algn="l" defTabSz="10040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318" y="-102"/>
      </p:cViewPr>
      <p:guideLst>
        <p:guide orient="horz" pos="3266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068" y="3221284"/>
            <a:ext cx="6120765" cy="22227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0135" y="5876078"/>
            <a:ext cx="5040630" cy="26499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4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6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8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0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2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14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16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0EFF-085D-4104-9D37-679381511BEF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6D7-7B80-41E1-A356-94175B757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0EFF-085D-4104-9D37-679381511BEF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6D7-7B80-41E1-A356-94175B757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220652" y="415265"/>
            <a:ext cx="1620203" cy="884772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0045" y="415265"/>
            <a:ext cx="4740593" cy="884772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0EFF-085D-4104-9D37-679381511BEF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6D7-7B80-41E1-A356-94175B757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0EFF-085D-4104-9D37-679381511BEF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6D7-7B80-41E1-A356-94175B757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822" y="6663396"/>
            <a:ext cx="6120765" cy="205950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8822" y="4395059"/>
            <a:ext cx="6120765" cy="226833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0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40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60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80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00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120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140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160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0EFF-085D-4104-9D37-679381511BEF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6D7-7B80-41E1-A356-94175B757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0045" y="2419564"/>
            <a:ext cx="3180398" cy="684342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60457" y="2419564"/>
            <a:ext cx="3180398" cy="684342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0EFF-085D-4104-9D37-679381511BEF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6D7-7B80-41E1-A356-94175B757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046" y="2321147"/>
            <a:ext cx="3181648" cy="96734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006" indent="0">
              <a:buNone/>
              <a:defRPr sz="2200" b="1"/>
            </a:lvl2pPr>
            <a:lvl3pPr marL="1004011" indent="0">
              <a:buNone/>
              <a:defRPr sz="2000" b="1"/>
            </a:lvl3pPr>
            <a:lvl4pPr marL="1506017" indent="0">
              <a:buNone/>
              <a:defRPr sz="1800" b="1"/>
            </a:lvl4pPr>
            <a:lvl5pPr marL="2008022" indent="0">
              <a:buNone/>
              <a:defRPr sz="1800" b="1"/>
            </a:lvl5pPr>
            <a:lvl6pPr marL="2510028" indent="0">
              <a:buNone/>
              <a:defRPr sz="1800" b="1"/>
            </a:lvl6pPr>
            <a:lvl7pPr marL="3012034" indent="0">
              <a:buNone/>
              <a:defRPr sz="1800" b="1"/>
            </a:lvl7pPr>
            <a:lvl8pPr marL="3514039" indent="0">
              <a:buNone/>
              <a:defRPr sz="1800" b="1"/>
            </a:lvl8pPr>
            <a:lvl9pPr marL="4016045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0046" y="3288491"/>
            <a:ext cx="3181648" cy="597449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657958" y="2321147"/>
            <a:ext cx="3182898" cy="96734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006" indent="0">
              <a:buNone/>
              <a:defRPr sz="2200" b="1"/>
            </a:lvl2pPr>
            <a:lvl3pPr marL="1004011" indent="0">
              <a:buNone/>
              <a:defRPr sz="2000" b="1"/>
            </a:lvl3pPr>
            <a:lvl4pPr marL="1506017" indent="0">
              <a:buNone/>
              <a:defRPr sz="1800" b="1"/>
            </a:lvl4pPr>
            <a:lvl5pPr marL="2008022" indent="0">
              <a:buNone/>
              <a:defRPr sz="1800" b="1"/>
            </a:lvl5pPr>
            <a:lvl6pPr marL="2510028" indent="0">
              <a:buNone/>
              <a:defRPr sz="1800" b="1"/>
            </a:lvl6pPr>
            <a:lvl7pPr marL="3012034" indent="0">
              <a:buNone/>
              <a:defRPr sz="1800" b="1"/>
            </a:lvl7pPr>
            <a:lvl8pPr marL="3514039" indent="0">
              <a:buNone/>
              <a:defRPr sz="1800" b="1"/>
            </a:lvl8pPr>
            <a:lvl9pPr marL="4016045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657958" y="3288491"/>
            <a:ext cx="3182898" cy="597449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0EFF-085D-4104-9D37-679381511BEF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6D7-7B80-41E1-A356-94175B757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0EFF-085D-4104-9D37-679381511BEF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6D7-7B80-41E1-A356-94175B757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0EFF-085D-4104-9D37-679381511BEF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6D7-7B80-41E1-A356-94175B757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5" y="412862"/>
            <a:ext cx="2369047" cy="175706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15352" y="412863"/>
            <a:ext cx="4025504" cy="8850124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0045" y="2169925"/>
            <a:ext cx="2369047" cy="7093061"/>
          </a:xfrm>
        </p:spPr>
        <p:txBody>
          <a:bodyPr/>
          <a:lstStyle>
            <a:lvl1pPr marL="0" indent="0">
              <a:buNone/>
              <a:defRPr sz="1500"/>
            </a:lvl1pPr>
            <a:lvl2pPr marL="502006" indent="0">
              <a:buNone/>
              <a:defRPr sz="1300"/>
            </a:lvl2pPr>
            <a:lvl3pPr marL="1004011" indent="0">
              <a:buNone/>
              <a:defRPr sz="1100"/>
            </a:lvl3pPr>
            <a:lvl4pPr marL="1506017" indent="0">
              <a:buNone/>
              <a:defRPr sz="1000"/>
            </a:lvl4pPr>
            <a:lvl5pPr marL="2008022" indent="0">
              <a:buNone/>
              <a:defRPr sz="1000"/>
            </a:lvl5pPr>
            <a:lvl6pPr marL="2510028" indent="0">
              <a:buNone/>
              <a:defRPr sz="1000"/>
            </a:lvl6pPr>
            <a:lvl7pPr marL="3012034" indent="0">
              <a:buNone/>
              <a:defRPr sz="1000"/>
            </a:lvl7pPr>
            <a:lvl8pPr marL="3514039" indent="0">
              <a:buNone/>
              <a:defRPr sz="1000"/>
            </a:lvl8pPr>
            <a:lvl9pPr marL="401604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0EFF-085D-4104-9D37-679381511BEF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6D7-7B80-41E1-A356-94175B757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1427" y="7258686"/>
            <a:ext cx="4320540" cy="85692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11427" y="926538"/>
            <a:ext cx="4320540" cy="6221730"/>
          </a:xfrm>
        </p:spPr>
        <p:txBody>
          <a:bodyPr/>
          <a:lstStyle>
            <a:lvl1pPr marL="0" indent="0">
              <a:buNone/>
              <a:defRPr sz="3500"/>
            </a:lvl1pPr>
            <a:lvl2pPr marL="502006" indent="0">
              <a:buNone/>
              <a:defRPr sz="3100"/>
            </a:lvl2pPr>
            <a:lvl3pPr marL="1004011" indent="0">
              <a:buNone/>
              <a:defRPr sz="2600"/>
            </a:lvl3pPr>
            <a:lvl4pPr marL="1506017" indent="0">
              <a:buNone/>
              <a:defRPr sz="2200"/>
            </a:lvl4pPr>
            <a:lvl5pPr marL="2008022" indent="0">
              <a:buNone/>
              <a:defRPr sz="2200"/>
            </a:lvl5pPr>
            <a:lvl6pPr marL="2510028" indent="0">
              <a:buNone/>
              <a:defRPr sz="2200"/>
            </a:lvl6pPr>
            <a:lvl7pPr marL="3012034" indent="0">
              <a:buNone/>
              <a:defRPr sz="2200"/>
            </a:lvl7pPr>
            <a:lvl8pPr marL="3514039" indent="0">
              <a:buNone/>
              <a:defRPr sz="2200"/>
            </a:lvl8pPr>
            <a:lvl9pPr marL="4016045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11427" y="8115615"/>
            <a:ext cx="4320540" cy="1216981"/>
          </a:xfrm>
        </p:spPr>
        <p:txBody>
          <a:bodyPr/>
          <a:lstStyle>
            <a:lvl1pPr marL="0" indent="0">
              <a:buNone/>
              <a:defRPr sz="1500"/>
            </a:lvl1pPr>
            <a:lvl2pPr marL="502006" indent="0">
              <a:buNone/>
              <a:defRPr sz="1300"/>
            </a:lvl2pPr>
            <a:lvl3pPr marL="1004011" indent="0">
              <a:buNone/>
              <a:defRPr sz="1100"/>
            </a:lvl3pPr>
            <a:lvl4pPr marL="1506017" indent="0">
              <a:buNone/>
              <a:defRPr sz="1000"/>
            </a:lvl4pPr>
            <a:lvl5pPr marL="2008022" indent="0">
              <a:buNone/>
              <a:defRPr sz="1000"/>
            </a:lvl5pPr>
            <a:lvl6pPr marL="2510028" indent="0">
              <a:buNone/>
              <a:defRPr sz="1000"/>
            </a:lvl6pPr>
            <a:lvl7pPr marL="3012034" indent="0">
              <a:buNone/>
              <a:defRPr sz="1000"/>
            </a:lvl7pPr>
            <a:lvl8pPr marL="3514039" indent="0">
              <a:buNone/>
              <a:defRPr sz="1000"/>
            </a:lvl8pPr>
            <a:lvl9pPr marL="401604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0EFF-085D-4104-9D37-679381511BEF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6D7-7B80-41E1-A356-94175B757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5" y="415263"/>
            <a:ext cx="6480810" cy="1728258"/>
          </a:xfrm>
          <a:prstGeom prst="rect">
            <a:avLst/>
          </a:prstGeom>
        </p:spPr>
        <p:txBody>
          <a:bodyPr vert="horz" lIns="100401" tIns="50201" rIns="100401" bIns="5020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045" y="2419564"/>
            <a:ext cx="6480810" cy="6843423"/>
          </a:xfrm>
          <a:prstGeom prst="rect">
            <a:avLst/>
          </a:prstGeom>
        </p:spPr>
        <p:txBody>
          <a:bodyPr vert="horz" lIns="100401" tIns="50201" rIns="100401" bIns="5020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60045" y="9611038"/>
            <a:ext cx="1680210" cy="552082"/>
          </a:xfrm>
          <a:prstGeom prst="rect">
            <a:avLst/>
          </a:prstGeom>
        </p:spPr>
        <p:txBody>
          <a:bodyPr vert="horz" lIns="100401" tIns="50201" rIns="100401" bIns="5020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30EFF-085D-4104-9D37-679381511BEF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460308" y="9611038"/>
            <a:ext cx="2280285" cy="552082"/>
          </a:xfrm>
          <a:prstGeom prst="rect">
            <a:avLst/>
          </a:prstGeom>
        </p:spPr>
        <p:txBody>
          <a:bodyPr vert="horz" lIns="100401" tIns="50201" rIns="100401" bIns="5020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160645" y="9611038"/>
            <a:ext cx="1680210" cy="552082"/>
          </a:xfrm>
          <a:prstGeom prst="rect">
            <a:avLst/>
          </a:prstGeom>
        </p:spPr>
        <p:txBody>
          <a:bodyPr vert="horz" lIns="100401" tIns="50201" rIns="100401" bIns="5020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ED6D7-7B80-41E1-A356-94175B757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00401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504" indent="-376504" algn="l" defTabSz="1004011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5759" indent="-313754" algn="l" defTabSz="1004011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014" indent="-251003" algn="l" defTabSz="100401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7020" indent="-251003" algn="l" defTabSz="100401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9025" indent="-251003" algn="l" defTabSz="100401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1031" indent="-251003" algn="l" defTabSz="100401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3036" indent="-251003" algn="l" defTabSz="100401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65042" indent="-251003" algn="l" defTabSz="100401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67048" indent="-251003" algn="l" defTabSz="100401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40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006" algn="l" defTabSz="10040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011" algn="l" defTabSz="10040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6017" algn="l" defTabSz="10040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8022" algn="l" defTabSz="10040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028" algn="l" defTabSz="10040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2034" algn="l" defTabSz="10040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14039" algn="l" defTabSz="10040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16045" algn="l" defTabSz="10040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Пользователь\Desktop\бланк бейдж всеросс 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" y="34925"/>
            <a:ext cx="7202487" cy="102997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57178" y="2184379"/>
            <a:ext cx="2703192" cy="35719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Elektra Medium Pro" pitchFamily="50" charset="-52"/>
              </a:rPr>
              <a:t>Иван Иванов</a:t>
            </a:r>
            <a:endParaRPr lang="ru-RU" sz="2000" dirty="0">
              <a:solidFill>
                <a:srgbClr val="002060"/>
              </a:solidFill>
              <a:latin typeface="Elektra Medium Pro" pitchFamily="50" charset="-52"/>
            </a:endParaRP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445725" y="2755883"/>
            <a:ext cx="2703192" cy="357190"/>
          </a:xfrm>
          <a:prstGeom prst="rect">
            <a:avLst/>
          </a:prstGeom>
        </p:spPr>
        <p:txBody>
          <a:bodyPr vert="horz" lIns="100401" tIns="50201" rIns="100401" bIns="50201" rtlCol="0" anchor="ctr">
            <a:noAutofit/>
          </a:bodyPr>
          <a:lstStyle/>
          <a:p>
            <a:pPr marL="0" marR="0" lvl="0" indent="0" algn="ctr" defTabSz="10040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002060"/>
                </a:solidFill>
                <a:latin typeface="Elektra Medium Pro" pitchFamily="50" charset="-52"/>
                <a:ea typeface="+mj-ea"/>
                <a:cs typeface="+mj-cs"/>
              </a:rPr>
              <a:t>Сборная команда</a:t>
            </a:r>
          </a:p>
          <a:p>
            <a:pPr marL="0" marR="0" lvl="0" indent="0" algn="ctr" defTabSz="10040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002060"/>
                </a:solidFill>
                <a:latin typeface="Elektra Medium Pro" pitchFamily="50" charset="-52"/>
                <a:ea typeface="+mj-ea"/>
                <a:cs typeface="+mj-cs"/>
              </a:rPr>
              <a:t>ПРИМОРСКОГО КРАЯ</a:t>
            </a:r>
            <a:endParaRPr kumimoji="0" lang="ru-RU" sz="9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lektra Medium Pro" pitchFamily="50" charset="-52"/>
              <a:ea typeface="+mj-ea"/>
              <a:cs typeface="+mj-cs"/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4029078" y="2184380"/>
            <a:ext cx="2703192" cy="357190"/>
          </a:xfrm>
          <a:prstGeom prst="rect">
            <a:avLst/>
          </a:prstGeom>
        </p:spPr>
        <p:txBody>
          <a:bodyPr vert="horz" lIns="100401" tIns="50201" rIns="100401" bIns="50201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dirty="0" smtClean="0">
                <a:solidFill>
                  <a:srgbClr val="002060"/>
                </a:solidFill>
                <a:latin typeface="Elektra Medium Pro" pitchFamily="50" charset="-52"/>
                <a:ea typeface="+mj-ea"/>
                <a:cs typeface="+mj-cs"/>
              </a:rPr>
              <a:t>Иван Иванов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lektra Medium Pro" pitchFamily="50" charset="-52"/>
              <a:ea typeface="+mj-ea"/>
              <a:cs typeface="+mj-cs"/>
            </a:endParaRPr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4017625" y="2755883"/>
            <a:ext cx="2703192" cy="357190"/>
          </a:xfrm>
          <a:prstGeom prst="rect">
            <a:avLst/>
          </a:prstGeom>
        </p:spPr>
        <p:txBody>
          <a:bodyPr vert="horz" lIns="100401" tIns="50201" rIns="100401" bIns="50201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dirty="0" smtClean="0">
                <a:solidFill>
                  <a:srgbClr val="002060"/>
                </a:solidFill>
                <a:latin typeface="Elektra Medium Pro" pitchFamily="50" charset="-52"/>
              </a:rPr>
              <a:t>Сборная команда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200" dirty="0" smtClean="0">
                <a:solidFill>
                  <a:srgbClr val="002060"/>
                </a:solidFill>
                <a:latin typeface="Elektra Medium Pro" pitchFamily="50" charset="-52"/>
              </a:rPr>
              <a:t>ПРИМОРСКОГО КРАЯ</a:t>
            </a:r>
            <a:endParaRPr lang="ru-RU" sz="900" dirty="0" smtClean="0">
              <a:solidFill>
                <a:srgbClr val="002060"/>
              </a:solidFill>
              <a:latin typeface="Elektra Medium Pro" pitchFamily="50" charset="-52"/>
            </a:endParaRPr>
          </a:p>
        </p:txBody>
      </p:sp>
      <p:sp>
        <p:nvSpPr>
          <p:cNvPr id="11" name="Заголовок 5"/>
          <p:cNvSpPr txBox="1">
            <a:spLocks/>
          </p:cNvSpPr>
          <p:nvPr/>
        </p:nvSpPr>
        <p:spPr>
          <a:xfrm>
            <a:off x="4029078" y="7327915"/>
            <a:ext cx="2703192" cy="357190"/>
          </a:xfrm>
          <a:prstGeom prst="rect">
            <a:avLst/>
          </a:prstGeom>
        </p:spPr>
        <p:txBody>
          <a:bodyPr vert="horz" lIns="100401" tIns="50201" rIns="100401" bIns="50201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dirty="0" smtClean="0">
                <a:solidFill>
                  <a:srgbClr val="002060"/>
                </a:solidFill>
                <a:latin typeface="Elektra Medium Pro" pitchFamily="50" charset="-52"/>
              </a:rPr>
              <a:t>Имя Фамилия</a:t>
            </a:r>
          </a:p>
        </p:txBody>
      </p:sp>
      <p:sp>
        <p:nvSpPr>
          <p:cNvPr id="12" name="Заголовок 5"/>
          <p:cNvSpPr txBox="1">
            <a:spLocks/>
          </p:cNvSpPr>
          <p:nvPr/>
        </p:nvSpPr>
        <p:spPr>
          <a:xfrm>
            <a:off x="4017625" y="7899418"/>
            <a:ext cx="2703192" cy="357190"/>
          </a:xfrm>
          <a:prstGeom prst="rect">
            <a:avLst/>
          </a:prstGeom>
        </p:spPr>
        <p:txBody>
          <a:bodyPr vert="horz" lIns="100401" tIns="50201" rIns="100401" bIns="50201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dirty="0" smtClean="0">
                <a:solidFill>
                  <a:srgbClr val="002060"/>
                </a:solidFill>
                <a:latin typeface="Elektra Medium Pro" pitchFamily="50" charset="-52"/>
              </a:rPr>
              <a:t>Сборная команда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200" dirty="0" smtClean="0">
                <a:solidFill>
                  <a:srgbClr val="002060"/>
                </a:solidFill>
                <a:latin typeface="Elektra Medium Pro" pitchFamily="50" charset="-52"/>
              </a:rPr>
              <a:t>ПРИМОРСКОГО КРАЯ</a:t>
            </a:r>
            <a:endParaRPr lang="ru-RU" sz="900" dirty="0" smtClean="0">
              <a:solidFill>
                <a:srgbClr val="002060"/>
              </a:solidFill>
              <a:latin typeface="Elektra Medium Pro" pitchFamily="50" charset="-52"/>
            </a:endParaRPr>
          </a:p>
        </p:txBody>
      </p:sp>
      <p:sp>
        <p:nvSpPr>
          <p:cNvPr id="13" name="Заголовок 5"/>
          <p:cNvSpPr txBox="1">
            <a:spLocks/>
          </p:cNvSpPr>
          <p:nvPr/>
        </p:nvSpPr>
        <p:spPr>
          <a:xfrm>
            <a:off x="457178" y="7327915"/>
            <a:ext cx="2703192" cy="357190"/>
          </a:xfrm>
          <a:prstGeom prst="rect">
            <a:avLst/>
          </a:prstGeom>
        </p:spPr>
        <p:txBody>
          <a:bodyPr vert="horz" lIns="100401" tIns="50201" rIns="100401" bIns="50201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dirty="0" smtClean="0">
                <a:solidFill>
                  <a:srgbClr val="002060"/>
                </a:solidFill>
                <a:latin typeface="Elektra Medium Pro" pitchFamily="50" charset="-52"/>
              </a:rPr>
              <a:t>Имя Фамилия</a:t>
            </a:r>
          </a:p>
        </p:txBody>
      </p:sp>
      <p:sp>
        <p:nvSpPr>
          <p:cNvPr id="14" name="Заголовок 5"/>
          <p:cNvSpPr txBox="1">
            <a:spLocks/>
          </p:cNvSpPr>
          <p:nvPr/>
        </p:nvSpPr>
        <p:spPr>
          <a:xfrm>
            <a:off x="445725" y="7899418"/>
            <a:ext cx="2703192" cy="357190"/>
          </a:xfrm>
          <a:prstGeom prst="rect">
            <a:avLst/>
          </a:prstGeom>
        </p:spPr>
        <p:txBody>
          <a:bodyPr vert="horz" lIns="100401" tIns="50201" rIns="100401" bIns="50201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dirty="0" smtClean="0">
                <a:solidFill>
                  <a:srgbClr val="002060"/>
                </a:solidFill>
                <a:latin typeface="Elektra Medium Pro" pitchFamily="50" charset="-52"/>
              </a:rPr>
              <a:t>Сборная команда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200" dirty="0" smtClean="0">
                <a:solidFill>
                  <a:srgbClr val="002060"/>
                </a:solidFill>
                <a:latin typeface="Elektra Medium Pro" pitchFamily="50" charset="-52"/>
              </a:rPr>
              <a:t>ПРИМОРСКОГО КРАЯ</a:t>
            </a:r>
            <a:endParaRPr lang="ru-RU" sz="900" dirty="0" smtClean="0">
              <a:solidFill>
                <a:srgbClr val="002060"/>
              </a:solidFill>
              <a:latin typeface="Elektra Medium Pro" pitchFamily="50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4829234" y="2575293"/>
            <a:ext cx="42148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2. Имя и Фамилию,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Команду, Территорию и место обучения необходимо </a:t>
            </a:r>
            <a:r>
              <a:rPr lang="ru-RU" sz="2400" dirty="0" smtClean="0">
                <a:solidFill>
                  <a:schemeClr val="bg1"/>
                </a:solidFill>
              </a:rPr>
              <a:t>продублировать, </a:t>
            </a:r>
            <a:r>
              <a:rPr lang="ru-RU" sz="2400" dirty="0" smtClean="0">
                <a:solidFill>
                  <a:schemeClr val="bg1"/>
                </a:solidFill>
              </a:rPr>
              <a:t>как показано на примере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4829234" y="469867"/>
            <a:ext cx="32147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1. В макете два двусторонних </a:t>
            </a:r>
            <a:r>
              <a:rPr lang="ru-RU" sz="2400" dirty="0" err="1" smtClean="0">
                <a:solidFill>
                  <a:schemeClr val="bg1"/>
                </a:solidFill>
              </a:rPr>
              <a:t>бейджа</a:t>
            </a:r>
            <a:r>
              <a:rPr lang="ru-RU" sz="2400" dirty="0" smtClean="0">
                <a:solidFill>
                  <a:schemeClr val="bg1"/>
                </a:solidFill>
              </a:rPr>
              <a:t>  – каждый </a:t>
            </a:r>
            <a:r>
              <a:rPr lang="ru-RU" sz="2400" dirty="0" err="1" smtClean="0">
                <a:solidFill>
                  <a:schemeClr val="bg1"/>
                </a:solidFill>
              </a:rPr>
              <a:t>бейдж</a:t>
            </a:r>
            <a:r>
              <a:rPr lang="ru-RU" sz="2400" dirty="0" smtClean="0">
                <a:solidFill>
                  <a:schemeClr val="bg1"/>
                </a:solidFill>
              </a:rPr>
              <a:t> состоит из половины  листа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15358" y="0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4. Заполненный макет распечатать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15358" y="2899785"/>
            <a:ext cx="3566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6. Вклеить цветное фото размером 30*40 мм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 каждой стороны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15358" y="1080561"/>
            <a:ext cx="4502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5. После печати необходимо обрезать по размеру и разрезать поперек на две части.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Каждую часть согнуть пополам.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15358" y="4349678"/>
            <a:ext cx="4214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7. С небольшим припуском удостоверить фото подписью директора и печатью образовательной организации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15358" y="616890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8. </a:t>
            </a:r>
            <a:r>
              <a:rPr lang="ru-RU" sz="2400" dirty="0" err="1" smtClean="0">
                <a:solidFill>
                  <a:schemeClr val="bg1"/>
                </a:solidFill>
              </a:rPr>
              <a:t>Заламинировать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бейдж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15358" y="6880131"/>
            <a:ext cx="42148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9. Сделать отверстия согласно предложенному расположению или прикрепить ленту другим способом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15358" y="9068686"/>
            <a:ext cx="421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10. Не забыть </a:t>
            </a:r>
            <a:r>
              <a:rPr lang="ru-RU" sz="2400" dirty="0" err="1" smtClean="0">
                <a:solidFill>
                  <a:schemeClr val="bg1"/>
                </a:solidFill>
              </a:rPr>
              <a:t>бейдж</a:t>
            </a:r>
            <a:r>
              <a:rPr lang="ru-RU" sz="2400" dirty="0" smtClean="0">
                <a:solidFill>
                  <a:schemeClr val="bg1"/>
                </a:solidFill>
              </a:rPr>
              <a:t> на соревнования!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4824486" y="4680719"/>
            <a:ext cx="4214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3. При необходимости выровнять по центру относительно каждой половинки </a:t>
            </a:r>
            <a:r>
              <a:rPr lang="ru-RU" sz="2400" dirty="0" err="1" smtClean="0">
                <a:solidFill>
                  <a:schemeClr val="bg1"/>
                </a:solidFill>
              </a:rPr>
              <a:t>бейджа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6437938" y="-138499"/>
            <a:ext cx="622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ИНСТРУКЦИЯ ПО ЗАПОЛНЕНИЮ БЕЙДЖА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8b8e36e874e9f19d7d2d7fa81fe5d34207d9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141</Words>
  <Application>Microsoft Office PowerPoint</Application>
  <PresentationFormat>Произвольный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Иван Иванов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22</cp:revision>
  <dcterms:created xsi:type="dcterms:W3CDTF">2016-05-04T02:47:58Z</dcterms:created>
  <dcterms:modified xsi:type="dcterms:W3CDTF">2017-06-20T05:17:19Z</dcterms:modified>
</cp:coreProperties>
</file>